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87" r:id="rId4"/>
    <p:sldId id="289" r:id="rId5"/>
    <p:sldId id="354" r:id="rId6"/>
    <p:sldId id="355" r:id="rId7"/>
    <p:sldId id="356" r:id="rId8"/>
    <p:sldId id="357" r:id="rId9"/>
    <p:sldId id="285" r:id="rId10"/>
  </p:sldIdLst>
  <p:sldSz cx="12192000" cy="6858000"/>
  <p:notesSz cx="6858000" cy="9144000"/>
  <p:embeddedFontLst>
    <p:embeddedFont>
      <p:font typeface="等线" panose="02010600030101010101" pitchFamily="2" charset="-122"/>
      <p:regular r:id="rId12"/>
      <p:bold r:id="rId13"/>
    </p:embeddedFont>
    <p:embeddedFont>
      <p:font typeface="微软雅黑" panose="020B0503020204020204" pitchFamily="34" charset="-122"/>
      <p:regular r:id="rId14"/>
      <p:bold r:id="rId15"/>
    </p:embeddedFont>
    <p:embeddedFont>
      <p:font typeface="等线 Light" panose="02010600030101010101" pitchFamily="2" charset="-122"/>
      <p:regular r:id="rId16"/>
    </p:embeddedFont>
    <p:embeddedFont>
      <p:font typeface="Segoe UI" panose="020B0502040204020203" pitchFamily="34" charset="0"/>
      <p:regular r:id="rId17"/>
      <p:bold r:id="rId18"/>
      <p:italic r:id="rId19"/>
      <p:boldItalic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9E1B"/>
    <a:srgbClr val="F5D48C"/>
    <a:srgbClr val="6B6C6C"/>
    <a:srgbClr val="726449"/>
    <a:srgbClr val="ECBB70"/>
    <a:srgbClr val="F5CC88"/>
    <a:srgbClr val="FCDBA4"/>
    <a:srgbClr val="9F7D50"/>
    <a:srgbClr val="745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0" autoAdjust="0"/>
    <p:restoredTop sz="93050" autoAdjust="0"/>
  </p:normalViewPr>
  <p:slideViewPr>
    <p:cSldViewPr snapToGrid="0" showGuides="1">
      <p:cViewPr>
        <p:scale>
          <a:sx n="66" d="100"/>
          <a:sy n="66" d="100"/>
        </p:scale>
        <p:origin x="-440" y="-48"/>
      </p:cViewPr>
      <p:guideLst>
        <p:guide orient="horz" pos="20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60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tags" Target="../tags/tag3.xml"/><Relationship Id="rId7" Type="http://schemas.openxmlformats.org/officeDocument/2006/relationships/image" Target="../media/image9.jpeg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.xml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6.xml"/><Relationship Id="rId7" Type="http://schemas.openxmlformats.org/officeDocument/2006/relationships/image" Target="../media/image12.jpeg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7.xml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1069"/>
            <a:ext cx="12192000" cy="685800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D6B6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D6B66A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19555" y="2641600"/>
            <a:ext cx="9681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上汽大通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RV80C65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车型介绍（舒适版）</a:t>
            </a:r>
            <a:endParaRPr kumimoji="1" lang="zh-CN" altLang="en-US" sz="36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6889E-6 1.16559E-6 L 0.08559 0.004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3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3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86080" y="1426845"/>
            <a:ext cx="5089525" cy="3817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 descr="IMG_93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47745" y="1426210"/>
            <a:ext cx="5088890" cy="3817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IMG_93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480935" y="1427480"/>
            <a:ext cx="5088890" cy="3817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文本框 34"/>
          <p:cNvSpPr txBox="1"/>
          <p:nvPr/>
        </p:nvSpPr>
        <p:spPr>
          <a:xfrm>
            <a:off x="1064260" y="16319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车辆外观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1064260" y="6060440"/>
            <a:ext cx="1893585" cy="337185"/>
            <a:chOff x="6699250" y="2189553"/>
            <a:chExt cx="2005190" cy="377162"/>
          </a:xfrm>
        </p:grpSpPr>
        <p:sp>
          <p:nvSpPr>
            <p:cNvPr id="144" name="矩形 143"/>
            <p:cNvSpPr/>
            <p:nvPr/>
          </p:nvSpPr>
          <p:spPr>
            <a:xfrm>
              <a:off x="6785337" y="2189553"/>
              <a:ext cx="191910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长度：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5970mm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1" name="组 180"/>
          <p:cNvGrpSpPr/>
          <p:nvPr/>
        </p:nvGrpSpPr>
        <p:grpSpPr>
          <a:xfrm>
            <a:off x="3383280" y="6047740"/>
            <a:ext cx="2310130" cy="347980"/>
            <a:chOff x="9010650" y="3506817"/>
            <a:chExt cx="1878425" cy="348132"/>
          </a:xfrm>
        </p:grpSpPr>
        <p:sp>
          <p:nvSpPr>
            <p:cNvPr id="148" name="矩形 147"/>
            <p:cNvSpPr/>
            <p:nvPr/>
          </p:nvSpPr>
          <p:spPr>
            <a:xfrm>
              <a:off x="9076785" y="3506817"/>
              <a:ext cx="1812290" cy="337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高度：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3050mm</a:t>
              </a: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010650" y="3582415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5648960" y="6046470"/>
            <a:ext cx="1893810" cy="337185"/>
            <a:chOff x="9010650" y="4934689"/>
            <a:chExt cx="1894061" cy="337166"/>
          </a:xfrm>
        </p:grpSpPr>
        <p:sp>
          <p:nvSpPr>
            <p:cNvPr id="152" name="矩形 151"/>
            <p:cNvSpPr/>
            <p:nvPr/>
          </p:nvSpPr>
          <p:spPr>
            <a:xfrm>
              <a:off x="9092181" y="4934689"/>
              <a:ext cx="1812530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宽度：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2272mm</a:t>
              </a: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82"/>
          <p:cNvGrpSpPr/>
          <p:nvPr/>
        </p:nvGrpSpPr>
        <p:grpSpPr>
          <a:xfrm>
            <a:off x="8406130" y="6049010"/>
            <a:ext cx="1893810" cy="337185"/>
            <a:chOff x="9010650" y="4934689"/>
            <a:chExt cx="1894061" cy="337166"/>
          </a:xfrm>
        </p:grpSpPr>
        <p:sp>
          <p:nvSpPr>
            <p:cNvPr id="6" name="矩形 5"/>
            <p:cNvSpPr/>
            <p:nvPr/>
          </p:nvSpPr>
          <p:spPr>
            <a:xfrm>
              <a:off x="9092181" y="4934689"/>
              <a:ext cx="1812530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轴距：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3850mm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80135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驾驶舱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69240" y="4453255"/>
            <a:ext cx="1620536" cy="337185"/>
            <a:chOff x="6699250" y="2224357"/>
            <a:chExt cx="1716048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多功能方向盘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5225415" y="5542915"/>
            <a:ext cx="1613550" cy="337185"/>
            <a:chOff x="6699250" y="2224357"/>
            <a:chExt cx="1708650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163870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6AMT</a:t>
              </a: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变速箱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2301240" y="4427855"/>
            <a:ext cx="1127141" cy="337185"/>
            <a:chOff x="6699250" y="2224357"/>
            <a:chExt cx="1193573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1236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Carplay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2301240" y="4954270"/>
            <a:ext cx="2221881" cy="337185"/>
            <a:chOff x="6699250" y="2224357"/>
            <a:chExt cx="2352835" cy="377162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228288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倒车影像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倒车雷达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69240" y="4986655"/>
            <a:ext cx="1163336" cy="337185"/>
            <a:chOff x="6699250" y="2224357"/>
            <a:chExt cx="1231901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定速巡航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5225415" y="4954270"/>
            <a:ext cx="1163336" cy="337185"/>
            <a:chOff x="6699250" y="2224357"/>
            <a:chExt cx="1231901" cy="377162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胎压监测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3" name="组 142"/>
          <p:cNvGrpSpPr/>
          <p:nvPr/>
        </p:nvGrpSpPr>
        <p:grpSpPr>
          <a:xfrm>
            <a:off x="7582535" y="4954270"/>
            <a:ext cx="2753376" cy="337185"/>
            <a:chOff x="6699250" y="2224357"/>
            <a:chExt cx="2915656" cy="377162"/>
          </a:xfrm>
        </p:grpSpPr>
        <p:sp>
          <p:nvSpPr>
            <p:cNvPr id="44" name="矩形 43"/>
            <p:cNvSpPr/>
            <p:nvPr/>
          </p:nvSpPr>
          <p:spPr>
            <a:xfrm>
              <a:off x="6769199" y="2224357"/>
              <a:ext cx="284570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ESP+HHC（上坡辅助）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5225415" y="4447540"/>
            <a:ext cx="1620535" cy="337185"/>
            <a:chOff x="6699250" y="2224357"/>
            <a:chExt cx="1716047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行车冷暖空调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2" name="组 142"/>
          <p:cNvGrpSpPr/>
          <p:nvPr/>
        </p:nvGrpSpPr>
        <p:grpSpPr>
          <a:xfrm>
            <a:off x="269240" y="5545455"/>
            <a:ext cx="4253865" cy="337185"/>
            <a:chOff x="6699250" y="2224357"/>
            <a:chExt cx="4504581" cy="377162"/>
          </a:xfrm>
        </p:grpSpPr>
        <p:sp>
          <p:nvSpPr>
            <p:cNvPr id="53" name="矩形 52"/>
            <p:cNvSpPr/>
            <p:nvPr/>
          </p:nvSpPr>
          <p:spPr>
            <a:xfrm>
              <a:off x="6769182" y="2224357"/>
              <a:ext cx="4434649" cy="377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上汽π柴油2.0T，139ps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·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330N·m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5" name="组 142"/>
          <p:cNvGrpSpPr/>
          <p:nvPr/>
        </p:nvGrpSpPr>
        <p:grpSpPr>
          <a:xfrm>
            <a:off x="7582535" y="4447540"/>
            <a:ext cx="1163336" cy="337185"/>
            <a:chOff x="6699250" y="2224357"/>
            <a:chExt cx="1231901" cy="377162"/>
          </a:xfrm>
        </p:grpSpPr>
        <p:sp>
          <p:nvSpPr>
            <p:cNvPr id="56" name="矩形 55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机械手刹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 descr="DSC063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1019175"/>
            <a:ext cx="3940175" cy="2628265"/>
          </a:xfrm>
          <a:prstGeom prst="rect">
            <a:avLst/>
          </a:prstGeom>
        </p:spPr>
      </p:pic>
      <p:pic>
        <p:nvPicPr>
          <p:cNvPr id="3" name="图片 2" descr="DSC063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50" y="1012825"/>
            <a:ext cx="3949700" cy="2634615"/>
          </a:xfrm>
          <a:prstGeom prst="rect">
            <a:avLst/>
          </a:prstGeom>
        </p:spPr>
      </p:pic>
      <p:pic>
        <p:nvPicPr>
          <p:cNvPr id="7" name="图片 6" descr="DSC063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050" y="1019810"/>
            <a:ext cx="3938905" cy="26276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911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客厅卡座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80670" y="4986655"/>
            <a:ext cx="1391936" cy="337185"/>
            <a:chOff x="6699250" y="2224357"/>
            <a:chExt cx="1473975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40402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手动升降桌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6153785" y="5552440"/>
            <a:ext cx="2138696" cy="337185"/>
            <a:chOff x="6699250" y="2224357"/>
            <a:chExt cx="2264746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19479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19寸智能触屏电视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6153785" y="4986655"/>
            <a:ext cx="1849136" cy="337185"/>
            <a:chOff x="6699250" y="2224357"/>
            <a:chExt cx="1958121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88817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皮质可调节座椅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2312670" y="4992370"/>
            <a:ext cx="1391936" cy="337185"/>
            <a:chOff x="6699250" y="2224357"/>
            <a:chExt cx="1473975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40402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手推外翻窗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0670" y="5520055"/>
            <a:ext cx="5030486" cy="337185"/>
            <a:chOff x="6699250" y="2224357"/>
            <a:chExt cx="5326974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5257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特鲁玛车载定频空调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900W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（需外接市电使用）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8714740" y="4954270"/>
            <a:ext cx="2326020" cy="337185"/>
            <a:chOff x="6699250" y="2224357"/>
            <a:chExt cx="2463112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239316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ISOfix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儿童座椅接口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4344670" y="4986655"/>
            <a:ext cx="1163336" cy="337185"/>
            <a:chOff x="6699250" y="2224357"/>
            <a:chExt cx="1231901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组合吊柜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8714740" y="5511800"/>
            <a:ext cx="3519821" cy="337185"/>
            <a:chOff x="6699250" y="2224357"/>
            <a:chExt cx="3727273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36573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客厅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+220V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电源插口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 descr="DSC0639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0670" y="1395095"/>
            <a:ext cx="3849370" cy="2567940"/>
          </a:xfrm>
          <a:prstGeom prst="rect">
            <a:avLst/>
          </a:prstGeom>
        </p:spPr>
      </p:pic>
      <p:pic>
        <p:nvPicPr>
          <p:cNvPr id="5" name="图片 4" descr="DSC063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37355" y="1408430"/>
            <a:ext cx="3890010" cy="2595245"/>
          </a:xfrm>
          <a:prstGeom prst="rect">
            <a:avLst/>
          </a:prstGeom>
        </p:spPr>
      </p:pic>
      <p:pic>
        <p:nvPicPr>
          <p:cNvPr id="6" name="图片 5" descr="DSC0639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234680" y="1408430"/>
            <a:ext cx="3850005" cy="25679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989330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厨卫区域</a:t>
            </a:r>
          </a:p>
        </p:txBody>
      </p:sp>
      <p:pic>
        <p:nvPicPr>
          <p:cNvPr id="4" name="图片 3" descr="IMG_93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 rot="5400000">
            <a:off x="7703075" y="1327710"/>
            <a:ext cx="4800000" cy="3600000"/>
          </a:xfrm>
          <a:prstGeom prst="rect">
            <a:avLst/>
          </a:prstGeom>
        </p:spPr>
      </p:pic>
      <p:grpSp>
        <p:nvGrpSpPr>
          <p:cNvPr id="11" name="组 142"/>
          <p:cNvGrpSpPr/>
          <p:nvPr/>
        </p:nvGrpSpPr>
        <p:grpSpPr>
          <a:xfrm>
            <a:off x="2268220" y="5654675"/>
            <a:ext cx="2024396" cy="337185"/>
            <a:chOff x="6699250" y="2224357"/>
            <a:chExt cx="2143710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07376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车载电磁炉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8290" y="5662930"/>
            <a:ext cx="1578626" cy="337185"/>
            <a:chOff x="6699250" y="2224357"/>
            <a:chExt cx="1671667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60171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80L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车载冰箱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4759960" y="5654675"/>
            <a:ext cx="2077736" cy="337185"/>
            <a:chOff x="6699250" y="2224357"/>
            <a:chExt cx="2200194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213024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餐具分区收纳抽屉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7251700" y="5667375"/>
            <a:ext cx="2679081" cy="337185"/>
            <a:chOff x="6699250" y="2224357"/>
            <a:chExt cx="2836981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冷热水龙头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不锈钢水槽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288290" y="6135370"/>
            <a:ext cx="2733691" cy="337185"/>
            <a:chOff x="6699250" y="2224357"/>
            <a:chExt cx="2894809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282486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146L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清水箱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+65L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灰水箱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10138410" y="5654675"/>
            <a:ext cx="1620536" cy="337185"/>
            <a:chOff x="6699250" y="2224357"/>
            <a:chExt cx="1716047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市电专用插座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3429000" y="6137275"/>
            <a:ext cx="3358531" cy="337185"/>
            <a:chOff x="6699250" y="2224357"/>
            <a:chExt cx="3556476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34865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德国塞特福德马桶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+17L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黑水箱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7829550" y="6169660"/>
            <a:ext cx="2594626" cy="337185"/>
            <a:chOff x="6699250" y="2224357"/>
            <a:chExt cx="27475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26775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化妆镜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洗脸池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淋浴头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6" name="图片 25" descr="DSC0638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8290" y="727710"/>
            <a:ext cx="3227705" cy="4840605"/>
          </a:xfrm>
          <a:prstGeom prst="rect">
            <a:avLst/>
          </a:prstGeom>
        </p:spPr>
      </p:pic>
      <p:pic>
        <p:nvPicPr>
          <p:cNvPr id="27" name="图片 26" descr="DSC0638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15130" y="735965"/>
            <a:ext cx="3229610" cy="48431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93495" y="1784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床铺</a:t>
            </a:r>
          </a:p>
        </p:txBody>
      </p:sp>
      <p:grpSp>
        <p:nvGrpSpPr>
          <p:cNvPr id="8" name="组 142"/>
          <p:cNvGrpSpPr/>
          <p:nvPr/>
        </p:nvGrpSpPr>
        <p:grpSpPr>
          <a:xfrm>
            <a:off x="280035" y="5779770"/>
            <a:ext cx="2765441" cy="337185"/>
            <a:chOff x="6699250" y="2224357"/>
            <a:chExt cx="2928430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285848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额头床：2100*1180mm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3302635" y="5779770"/>
            <a:ext cx="3327415" cy="337185"/>
            <a:chOff x="6699250" y="2224357"/>
            <a:chExt cx="3523526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345357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后床上下铺：2100*776mm*2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6953250" y="5779770"/>
            <a:ext cx="2855611" cy="337185"/>
            <a:chOff x="6699250" y="2224357"/>
            <a:chExt cx="3023915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95396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卡座拼床：1560*900mm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5" name="组 142"/>
          <p:cNvGrpSpPr/>
          <p:nvPr/>
        </p:nvGrpSpPr>
        <p:grpSpPr>
          <a:xfrm>
            <a:off x="280035" y="6236970"/>
            <a:ext cx="1391935" cy="337185"/>
            <a:chOff x="6699250" y="2224357"/>
            <a:chExt cx="1473973" cy="377162"/>
          </a:xfrm>
        </p:grpSpPr>
        <p:sp>
          <p:nvSpPr>
            <p:cNvPr id="16" name="矩形 15"/>
            <p:cNvSpPr/>
            <p:nvPr/>
          </p:nvSpPr>
          <p:spPr>
            <a:xfrm>
              <a:off x="6769199" y="2224357"/>
              <a:ext cx="14040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床铺隐私帘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" name="组 142"/>
          <p:cNvGrpSpPr/>
          <p:nvPr/>
        </p:nvGrpSpPr>
        <p:grpSpPr>
          <a:xfrm>
            <a:off x="2103755" y="6236970"/>
            <a:ext cx="2630820" cy="337185"/>
            <a:chOff x="6699250" y="2224357"/>
            <a:chExt cx="2785876" cy="377162"/>
          </a:xfrm>
        </p:grpSpPr>
        <p:sp>
          <p:nvSpPr>
            <p:cNvPr id="19" name="矩形 18"/>
            <p:cNvSpPr/>
            <p:nvPr/>
          </p:nvSpPr>
          <p:spPr>
            <a:xfrm>
              <a:off x="6769199" y="2224357"/>
              <a:ext cx="27159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床头灯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接口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插座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1" name="组 142"/>
          <p:cNvGrpSpPr/>
          <p:nvPr/>
        </p:nvGrpSpPr>
        <p:grpSpPr>
          <a:xfrm>
            <a:off x="5166360" y="6236970"/>
            <a:ext cx="1849136" cy="337185"/>
            <a:chOff x="6699250" y="2224357"/>
            <a:chExt cx="1958121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188817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床铺防摔保险带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4" name="组 142"/>
          <p:cNvGrpSpPr/>
          <p:nvPr/>
        </p:nvGrpSpPr>
        <p:grpSpPr>
          <a:xfrm>
            <a:off x="7513320" y="6236970"/>
            <a:ext cx="1620535" cy="337185"/>
            <a:chOff x="6699250" y="2224357"/>
            <a:chExt cx="1716047" cy="377162"/>
          </a:xfrm>
        </p:grpSpPr>
        <p:sp>
          <p:nvSpPr>
            <p:cNvPr id="25" name="矩形 2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聚酯舒适床垫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4" name="图片 13" descr="DSC063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1272540"/>
            <a:ext cx="5471160" cy="3649345"/>
          </a:xfrm>
          <a:prstGeom prst="rect">
            <a:avLst/>
          </a:prstGeom>
        </p:spPr>
      </p:pic>
      <p:pic>
        <p:nvPicPr>
          <p:cNvPr id="27" name="图片 26" descr="DSC063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555" y="1272540"/>
            <a:ext cx="5442585" cy="36302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530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其他配置</a:t>
            </a:r>
          </a:p>
        </p:txBody>
      </p:sp>
      <p:grpSp>
        <p:nvGrpSpPr>
          <p:cNvPr id="21" name="组 142"/>
          <p:cNvGrpSpPr/>
          <p:nvPr/>
        </p:nvGrpSpPr>
        <p:grpSpPr>
          <a:xfrm>
            <a:off x="8188960" y="1489710"/>
            <a:ext cx="3867801" cy="337185"/>
            <a:chOff x="6699250" y="2224357"/>
            <a:chExt cx="4095762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402581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12V/200Ah铅酸（2.4kwh)，单发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" name="组 142"/>
          <p:cNvGrpSpPr/>
          <p:nvPr/>
        </p:nvGrpSpPr>
        <p:grpSpPr>
          <a:xfrm>
            <a:off x="8188960" y="2150110"/>
            <a:ext cx="2432066" cy="337185"/>
            <a:chOff x="6699250" y="2224357"/>
            <a:chExt cx="2575407" cy="377162"/>
          </a:xfrm>
        </p:grpSpPr>
        <p:sp>
          <p:nvSpPr>
            <p:cNvPr id="5" name="矩形 4"/>
            <p:cNvSpPr/>
            <p:nvPr/>
          </p:nvSpPr>
          <p:spPr>
            <a:xfrm>
              <a:off x="6769199" y="2224357"/>
              <a:ext cx="250545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充逆变一体机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8188960" y="2842895"/>
            <a:ext cx="2534936" cy="337185"/>
            <a:chOff x="6699250" y="2224357"/>
            <a:chExt cx="2684340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261439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烟雾及一氧化碳报警器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8188960" y="3535680"/>
            <a:ext cx="3295031" cy="337185"/>
            <a:chOff x="6699250" y="2224357"/>
            <a:chExt cx="3489234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341928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3*2.5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米遮阳棚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遮阳棚灯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8188960" y="4196080"/>
            <a:ext cx="2679081" cy="337185"/>
            <a:chOff x="6699250" y="2224357"/>
            <a:chExt cx="2836981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室内照明灯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温馨氛围灯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6" name="组 142"/>
          <p:cNvGrpSpPr/>
          <p:nvPr/>
        </p:nvGrpSpPr>
        <p:grpSpPr>
          <a:xfrm>
            <a:off x="8188960" y="4856480"/>
            <a:ext cx="1163336" cy="337185"/>
            <a:chOff x="6699250" y="2224357"/>
            <a:chExt cx="1231901" cy="377162"/>
          </a:xfrm>
        </p:grpSpPr>
        <p:sp>
          <p:nvSpPr>
            <p:cNvPr id="17" name="矩形 16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柴油供暖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" y="1164590"/>
            <a:ext cx="7614285" cy="42894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9277" y="2875317"/>
            <a:ext cx="4873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rgbClr val="F5D48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rgbClr val="F5D48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1291" y="413211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ae0988f-ac39-47fb-ade8-08e2886218e4"/>
  <p:tag name="COMMONDATA" val="eyJoZGlkIjoiNTgyMmIzMTkzMTkyMmQzYjc0MzY3OWM2MWZiNjJiMD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44,&quot;width&quot;:606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87,&quot;width&quot;:612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44,&quot;width&quot;:606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9.291338582677,&quot;width&quot;:7559.05511811023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23,&quot;width&quot;:508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27,&quot;width&quot;:508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Office PowerPoint</Application>
  <PresentationFormat>自定义</PresentationFormat>
  <Paragraphs>59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等线</vt:lpstr>
      <vt:lpstr>方正兰亭黑简体</vt:lpstr>
      <vt:lpstr>微软雅黑</vt:lpstr>
      <vt:lpstr>等线 Light</vt:lpstr>
      <vt:lpstr>Segoe UI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</cp:lastModifiedBy>
  <cp:revision>230</cp:revision>
  <dcterms:created xsi:type="dcterms:W3CDTF">2022-08-25T04:08:00Z</dcterms:created>
  <dcterms:modified xsi:type="dcterms:W3CDTF">2023-02-21T03:18:52Z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F01A8E48AC6DBB8CE09A05638ECD5856</vt:lpwstr>
  </property>
  <property fmtid="{D5CDD505-2E9C-101B-9397-08002B2CF9AE}" pid="3" name="KSOProductBuildVer">
    <vt:lpwstr>2052-11.1.0.13703</vt:lpwstr>
  </property>
</Properties>
</file>